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00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D0142A-2293-8C01-1D9C-8C440C0CB8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  <a14:imgEffect>
                      <a14:colorTemperature colorTemp="112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55459" y="471948"/>
            <a:ext cx="2448232" cy="1473988"/>
          </a:xfrm>
          <a:prstGeom prst="rect">
            <a:avLst/>
          </a:prstGeom>
          <a:solidFill>
            <a:srgbClr val="D20000"/>
          </a:solidFill>
        </p:spPr>
      </p:pic>
      <p:sp>
        <p:nvSpPr>
          <p:cNvPr id="8" name="Rectangle 7"/>
          <p:cNvSpPr/>
          <p:nvPr/>
        </p:nvSpPr>
        <p:spPr>
          <a:xfrm>
            <a:off x="0" y="141259"/>
            <a:ext cx="12192000" cy="584775"/>
          </a:xfrm>
          <a:prstGeom prst="rect">
            <a:avLst/>
          </a:prstGeom>
          <a:noFill/>
          <a:ln w="1587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r>
              <a:rPr lang="en-US" sz="1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vi-VN" sz="1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HỘI ĐỒNG ĐỘI XÃ </a:t>
            </a:r>
            <a:r>
              <a:rPr lang="en-US" sz="1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KRÔNG Á                                                                                 ĐỘI TNTP HỒ CHÍ MINH</a:t>
            </a:r>
          </a:p>
          <a:p>
            <a:r>
              <a:rPr lang="en-US" sz="1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LIÊN ĐỘI ĐINH TIÊN HOÀNG</a:t>
            </a:r>
            <a:endParaRPr lang="vi-VN" sz="16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28353" y="1992103"/>
            <a:ext cx="2935291" cy="769441"/>
          </a:xfrm>
          <a:prstGeom prst="rect">
            <a:avLst/>
          </a:prstGeom>
        </p:spPr>
        <p:txBody>
          <a:bodyPr wrap="none">
            <a:prstTxWarp prst="textCanUp">
              <a:avLst/>
            </a:prstTxWarp>
            <a:spAutoFit/>
          </a:bodyPr>
          <a:lstStyle/>
          <a:p>
            <a:pPr algn="ctr"/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TUYÊN TRUYỀN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2807711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Quốc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sz="3600" b="1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2026-2031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8154" y="3212005"/>
            <a:ext cx="1229516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000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pPr algn="ctr"/>
            <a:r>
              <a:rPr lang="en-US" sz="240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</a:t>
            </a:r>
          </a:p>
          <a:p>
            <a:pPr algn="ctr"/>
            <a:r>
              <a:rPr lang="en-US" sz="240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</a:t>
            </a:r>
            <a:r>
              <a:rPr lang="en-US" sz="240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Krông</a:t>
            </a:r>
            <a:r>
              <a:rPr lang="en-US" sz="240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Á, </a:t>
            </a:r>
            <a:r>
              <a:rPr lang="en-US" sz="240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sz="240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  <a:endParaRPr lang="en-US" sz="2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7608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solidFill>
          <a:srgbClr val="D20000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218</TotalTime>
  <Words>52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thien thoi</cp:lastModifiedBy>
  <cp:revision>16</cp:revision>
  <dcterms:created xsi:type="dcterms:W3CDTF">2024-12-18T06:44:16Z</dcterms:created>
  <dcterms:modified xsi:type="dcterms:W3CDTF">2026-03-12T14:25:34Z</dcterms:modified>
</cp:coreProperties>
</file>